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29-Mar-20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88Q44ReOW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Физичко васпитање</a:t>
            </a:r>
            <a:br>
              <a:rPr lang="sr-Cyrl-RS" dirty="0"/>
            </a:br>
            <a:r>
              <a:rPr lang="sr-Cyrl-RS" dirty="0"/>
              <a:t>30.3.2020.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Зауставити лопту ногом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Игре које најрадије играте су игре са лоптом. За овај чац била би идеална игра Фудбал. Међутим, како се сада налазите у кући/стану немате довољно простора за те игре а ни довољно другара да оформите тимове. Зато ко има могућности(довољно простора и потребне реквизите) и расположене браћу/сестре и родитеље може да одради следеће игре након вежби са видеа. </a:t>
            </a:r>
          </a:p>
          <a:p>
            <a:pPr marL="0" indent="0">
              <a:buNone/>
            </a:pPr>
            <a:r>
              <a:rPr lang="sr-Cyrl-RS" dirty="0"/>
              <a:t>Срећно!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88F4-BF61-43B7-8AAE-517D37B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268845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18AD-D916-4D64-8699-6C96FD73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241301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D907D-0C41-4F7E-B06A-EB7122DCB95B}"/>
              </a:ext>
            </a:extLst>
          </p:cNvPr>
          <p:cNvCxnSpPr/>
          <p:nvPr/>
        </p:nvCxnSpPr>
        <p:spPr>
          <a:xfrm flipV="1">
            <a:off x="7239000" y="303213"/>
            <a:ext cx="1752600" cy="141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7D9D1-3B33-4531-9E5E-7540B7E85F5D}"/>
              </a:ext>
            </a:extLst>
          </p:cNvPr>
          <p:cNvCxnSpPr/>
          <p:nvPr/>
        </p:nvCxnSpPr>
        <p:spPr>
          <a:xfrm>
            <a:off x="6934200" y="50801"/>
            <a:ext cx="2057400" cy="158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3178CC-5E32-458B-AF8E-1F4BFF6DC41D}"/>
              </a:ext>
            </a:extLst>
          </p:cNvPr>
          <p:cNvCxnSpPr/>
          <p:nvPr/>
        </p:nvCxnSpPr>
        <p:spPr>
          <a:xfrm>
            <a:off x="10896600" y="1943100"/>
            <a:ext cx="2286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DB7A15-60D2-424F-B7F7-1B9A9959A3D3}"/>
              </a:ext>
            </a:extLst>
          </p:cNvPr>
          <p:cNvCxnSpPr/>
          <p:nvPr/>
        </p:nvCxnSpPr>
        <p:spPr>
          <a:xfrm flipV="1">
            <a:off x="11087100" y="1524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Зауставити лопту ногом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982200" cy="347472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https://www.youtube.com/watch?v=388Q44ReOWE</a:t>
            </a:r>
            <a:endParaRPr lang="en-US" dirty="0"/>
          </a:p>
          <a:p>
            <a:r>
              <a:rPr lang="sr-Cyrl-RS" dirty="0"/>
              <a:t>Уколико сте установили да имате довољно простора и да можете да изведете ове игре:</a:t>
            </a:r>
          </a:p>
          <a:p>
            <a:r>
              <a:rPr lang="sr-Cyrl-RS" dirty="0"/>
              <a:t>Игра 1 Стати један наспрам другог, на раздаљини од минимум 10 корак и десном ногом шутнути лопту ка свом пару. Десном ногом вам је пар враћа и ви је прихватате десном ногом. Затим то поновити левом ногом. Са сваком ногом игру изводити 10 пута. Лопта мора да се креће искључиво по тлу, не шутирати лопту у висину.</a:t>
            </a:r>
            <a:endParaRPr lang="en-US" dirty="0"/>
          </a:p>
          <a:p>
            <a:r>
              <a:rPr lang="sr-Cyrl-RS" dirty="0"/>
              <a:t>Игра 2 Стати један наспрам другог, на раздаљини од минимум 10 корака и наизменично се додавати левом па десном ногом са паром наспрам тебе. Лопту овај пут шутирати у вис и искључиво је прихватати ногом. Игру изводити 10-15 пута.</a:t>
            </a:r>
          </a:p>
          <a:p>
            <a:r>
              <a:rPr lang="sr-Cyrl-RS" dirty="0"/>
              <a:t>НАПОМЕНА: Лопте никако не хватате руком, искључиво додавање ногом. Све ово изводите у договору са родитељима и уколико имате довољно места, уколико немате одрадите само вежбе са видеа и то је одлично!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057400"/>
            <a:ext cx="6858000" cy="16764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Домаћи задатак:</a:t>
            </a:r>
          </a:p>
          <a:p>
            <a:r>
              <a:rPr lang="sr-Cyrl-RS" dirty="0"/>
              <a:t>Водити дневник вежбања, за сваки час записати по реченицу две о утисцима вежбања и вежби.</a:t>
            </a:r>
          </a:p>
          <a:p>
            <a:r>
              <a:rPr lang="sr-Cyrl-RS" dirty="0"/>
              <a:t>Слике дневника и записе слати само онда када је </a:t>
            </a:r>
            <a:r>
              <a:rPr lang="sr-Cyrl-RS"/>
              <a:t>то напоменуто.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85</TotalTime>
  <Words>291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Физичко васпитање 30.3.2020.</vt:lpstr>
      <vt:lpstr>Зауставити лопту ногом</vt:lpstr>
      <vt:lpstr>Зауставити лопту ногом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Irena</dc:creator>
  <cp:keywords/>
  <cp:lastModifiedBy>Irena</cp:lastModifiedBy>
  <cp:revision>11</cp:revision>
  <dcterms:created xsi:type="dcterms:W3CDTF">2020-03-24T17:06:15Z</dcterms:created>
  <dcterms:modified xsi:type="dcterms:W3CDTF">2020-03-29T17:22:57Z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